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75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F1D084-CFDC-415E-B987-31A5CB77BC40}" type="datetimeFigureOut">
              <a:rPr lang="it-IT" smtClean="0"/>
              <a:t>09/12/2015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DCE497-9831-4A34-B440-95E2D7A3B9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8064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CE497-9831-4A34-B440-95E2D7A3B943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7598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83CDC-8FD9-4E54-8273-A77DA6F1BB0D}" type="datetimeFigureOut">
              <a:rPr lang="it-IT" smtClean="0"/>
              <a:t>09/12/2015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2E290-124C-4343-A496-F5E77A5CDE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7677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83CDC-8FD9-4E54-8273-A77DA6F1BB0D}" type="datetimeFigureOut">
              <a:rPr lang="it-IT" smtClean="0"/>
              <a:t>09/12/2015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2E290-124C-4343-A496-F5E77A5CDE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4164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83CDC-8FD9-4E54-8273-A77DA6F1BB0D}" type="datetimeFigureOut">
              <a:rPr lang="it-IT" smtClean="0"/>
              <a:t>09/12/2015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2E290-124C-4343-A496-F5E77A5CDE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4759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83CDC-8FD9-4E54-8273-A77DA6F1BB0D}" type="datetimeFigureOut">
              <a:rPr lang="it-IT" smtClean="0"/>
              <a:t>09/12/2015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2E290-124C-4343-A496-F5E77A5CDE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802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83CDC-8FD9-4E54-8273-A77DA6F1BB0D}" type="datetimeFigureOut">
              <a:rPr lang="it-IT" smtClean="0"/>
              <a:t>09/12/2015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2E290-124C-4343-A496-F5E77A5CDE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9715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83CDC-8FD9-4E54-8273-A77DA6F1BB0D}" type="datetimeFigureOut">
              <a:rPr lang="it-IT" smtClean="0"/>
              <a:t>09/12/2015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2E290-124C-4343-A496-F5E77A5CDE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2701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83CDC-8FD9-4E54-8273-A77DA6F1BB0D}" type="datetimeFigureOut">
              <a:rPr lang="it-IT" smtClean="0"/>
              <a:t>09/12/2015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2E290-124C-4343-A496-F5E77A5CDE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0238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83CDC-8FD9-4E54-8273-A77DA6F1BB0D}" type="datetimeFigureOut">
              <a:rPr lang="it-IT" smtClean="0"/>
              <a:t>09/12/2015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2E290-124C-4343-A496-F5E77A5CDE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5654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83CDC-8FD9-4E54-8273-A77DA6F1BB0D}" type="datetimeFigureOut">
              <a:rPr lang="it-IT" smtClean="0"/>
              <a:t>09/12/2015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2E290-124C-4343-A496-F5E77A5CDE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2509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83CDC-8FD9-4E54-8273-A77DA6F1BB0D}" type="datetimeFigureOut">
              <a:rPr lang="it-IT" smtClean="0"/>
              <a:t>09/12/2015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2E290-124C-4343-A496-F5E77A5CDE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201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83CDC-8FD9-4E54-8273-A77DA6F1BB0D}" type="datetimeFigureOut">
              <a:rPr lang="it-IT" smtClean="0"/>
              <a:t>09/12/2015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2E290-124C-4343-A496-F5E77A5CDE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6294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83CDC-8FD9-4E54-8273-A77DA6F1BB0D}" type="datetimeFigureOut">
              <a:rPr lang="it-IT" smtClean="0"/>
              <a:t>09/12/2015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2E290-124C-4343-A496-F5E77A5CDE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9215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 rot="21264043">
            <a:off x="562984" y="563636"/>
            <a:ext cx="7779331" cy="1894939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Da oggi presso il nostro studio sarà disponibile una prova gratuita con il protossido d’azoto!</a:t>
            </a:r>
            <a:br>
              <a:rPr lang="it-IT" dirty="0" smtClean="0"/>
            </a:b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2286068"/>
            <a:ext cx="2880320" cy="216024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098" y="3495301"/>
            <a:ext cx="2498725" cy="1902015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3203848" y="4797152"/>
            <a:ext cx="577350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UTILE PER CHI HA PROBLEMI NEL PRENDERE L’IMPRONTA: </a:t>
            </a:r>
          </a:p>
          <a:p>
            <a:r>
              <a:rPr lang="it-IT" b="1" dirty="0" smtClean="0"/>
              <a:t>MINIMIZZA IL RIFLESSO DEL VOMITO</a:t>
            </a:r>
          </a:p>
          <a:p>
            <a:r>
              <a:rPr lang="it-IT" b="1" dirty="0" smtClean="0"/>
              <a:t>E..SOPRATTUTTO DIMINUISCE IL SENSO D ANSIA </a:t>
            </a:r>
          </a:p>
          <a:p>
            <a:r>
              <a:rPr lang="it-IT" b="1" dirty="0" smtClean="0"/>
              <a:t>E LA PAURA DEL DENTISTA.</a:t>
            </a:r>
          </a:p>
        </p:txBody>
      </p:sp>
    </p:spTree>
    <p:extLst>
      <p:ext uri="{BB962C8B-B14F-4D97-AF65-F5344CB8AC3E}">
        <p14:creationId xmlns:p14="http://schemas.microsoft.com/office/powerpoint/2010/main" val="186282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Da oggi presso il nostro studio sarà disponibile una prova gratuita con il protossido d’azoto!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560" y="1916832"/>
            <a:ext cx="8075240" cy="4209331"/>
          </a:xfrm>
        </p:spPr>
        <p:txBody>
          <a:bodyPr/>
          <a:lstStyle/>
          <a:p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557463"/>
            <a:ext cx="6400800" cy="174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740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61</Words>
  <Application>Microsoft Office PowerPoint</Application>
  <PresentationFormat>Presentazione su schermo (4:3)</PresentationFormat>
  <Paragraphs>7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Da oggi presso il nostro studio sarà disponibile una prova gratuita con il protossido d’azoto! </vt:lpstr>
      <vt:lpstr>Da oggi presso il nostro studio sarà disponibile una prova gratuita con il protossido d’azoto!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 oggi presso il nostro studio sarà disponibile una prova gratuita con il protossido d’azoto! </dc:title>
  <dc:creator>Consuelo</dc:creator>
  <cp:lastModifiedBy>Consuelo</cp:lastModifiedBy>
  <cp:revision>5</cp:revision>
  <dcterms:created xsi:type="dcterms:W3CDTF">2015-12-02T16:41:54Z</dcterms:created>
  <dcterms:modified xsi:type="dcterms:W3CDTF">2015-12-09T11:29:51Z</dcterms:modified>
</cp:coreProperties>
</file>